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81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0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3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73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05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6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62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4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9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12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739BD-0359-4C75-B065-311D17FD2570}" type="datetimeFigureOut">
              <a:rPr lang="en-GB" smtClean="0"/>
              <a:t>03/07/2016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A4CE-73FE-4FE2-8720-1537D12E1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29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3916738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 Sequence of events through the passage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1803" y="23359"/>
            <a:ext cx="8962197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How to Approach a structure Question</a:t>
            </a:r>
            <a:endParaRPr 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88318" y="844244"/>
            <a:ext cx="391673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Movement from big to small: ideas or perspective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57394" y="2121193"/>
            <a:ext cx="3916738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Introductions and developments.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8699" y="2204864"/>
            <a:ext cx="3916738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Reiterations or repetitions 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76056" y="3501008"/>
            <a:ext cx="3916738" cy="10801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Threads, motifs and patterns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1286" y="3501008"/>
            <a:ext cx="391673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Shifts of focus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41099" y="4365104"/>
            <a:ext cx="3916738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Summaries and conclusions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27984" y="4797152"/>
            <a:ext cx="3916738" cy="5400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Narrative perspective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71286" y="5661248"/>
            <a:ext cx="391673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Connections or links across the paragraphs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076056" y="5445224"/>
            <a:ext cx="3916738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Internal coherence and topic sentences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3916738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Identify intensity of tension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758" y="23359"/>
            <a:ext cx="9020291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How to Approach a TENSION/DRAMA Question</a:t>
            </a:r>
            <a:endParaRPr lang="en-US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88318" y="844244"/>
            <a:ext cx="391673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Link to the question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57394" y="2121193"/>
            <a:ext cx="3916738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Short quotes should be selected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8699" y="2204864"/>
            <a:ext cx="3916738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Is information withheld?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76056" y="3501008"/>
            <a:ext cx="3916738" cy="10801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Use PEA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1286" y="3501008"/>
            <a:ext cx="391673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What dialogue is used?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41099" y="4365104"/>
            <a:ext cx="3916738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Explain how the tension develops or changes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27984" y="4797152"/>
            <a:ext cx="3916738" cy="5400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Explain the effect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71286" y="5661248"/>
            <a:ext cx="391673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Writer intentions were?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096869" y="5743083"/>
            <a:ext cx="3916738" cy="5400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Link to terminology 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1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3916738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Identify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effective imagery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772" y="23359"/>
            <a:ext cx="87622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How to Approach a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LANGUAGE TECHNIQUE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Question</a:t>
            </a:r>
            <a:endParaRPr lang="en-US" sz="2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788318" y="844244"/>
            <a:ext cx="391673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Link to the question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57394" y="2121193"/>
            <a:ext cx="3916738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Short quotes should be selected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88699" y="2204864"/>
            <a:ext cx="3916738" cy="10801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What terminology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can you refer to?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76056" y="3501008"/>
            <a:ext cx="3916738" cy="10801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Use PEA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1286" y="3501008"/>
            <a:ext cx="391673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What effect does it have?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41099" y="4365104"/>
            <a:ext cx="3916738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Explain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how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 </a:t>
            </a:r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language creates meaning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27984" y="4797152"/>
            <a:ext cx="3916738" cy="5400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Select 9 – </a:t>
            </a:r>
            <a:r>
              <a:rPr lang="en-GB" b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10 quotes</a:t>
            </a:r>
            <a:r>
              <a:rPr lang="en-GB" b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71286" y="5661248"/>
            <a:ext cx="3916738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Writer intentions were?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5096869" y="5743083"/>
            <a:ext cx="3916738" cy="5400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Word Class analysis</a:t>
            </a:r>
            <a:endParaRPr lang="en-GB" b="1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18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152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Strachan</dc:creator>
  <cp:lastModifiedBy>Susan Strachan</cp:lastModifiedBy>
  <cp:revision>4</cp:revision>
  <dcterms:created xsi:type="dcterms:W3CDTF">2016-07-03T15:00:05Z</dcterms:created>
  <dcterms:modified xsi:type="dcterms:W3CDTF">2016-07-03T15:47:32Z</dcterms:modified>
</cp:coreProperties>
</file>