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0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66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6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0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1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45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31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8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7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5E54-50BD-4FD7-B3AE-B3304A7CA599}" type="datetimeFigureOut">
              <a:rPr lang="en-GB" smtClean="0"/>
              <a:t>01/08/2016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D3A6-0899-4297-8C1C-8B4014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8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smile&amp;source=images&amp;cd=&amp;cad=rja&amp;docid=dhwKONtTAJam4M&amp;tbnid=YobUVBcMbiLO_M:&amp;ved=0CAUQjRw&amp;url=http://www.blirk.net/smile-wallpaper/1/1280x960/&amp;ei=s8gyUvzQDYnJhAe_qIGgDQ&amp;psig=AFQjCNHV9BiQMvzREg01dSniwmhJuYHjiw&amp;ust=137914620912162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smile&amp;source=images&amp;cd=&amp;cad=rja&amp;docid=dhwKONtTAJam4M&amp;tbnid=YobUVBcMbiLO_M:&amp;ved=0CAUQjRw&amp;url=http://www.blirk.net/smile-wallpaper/1/1280x960/&amp;ei=s8gyUvzQDYnJhAe_qIGgDQ&amp;psig=AFQjCNHV9BiQMvzREg01dSniwmhJuYHjiw&amp;ust=1379146209121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261236" y="152346"/>
            <a:ext cx="6444208" cy="738188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latin typeface="Comic Sans MS" pitchFamily="66" charset="0"/>
              </a:rPr>
              <a:t>Poetry Analysis – Smile Method</a:t>
            </a:r>
          </a:p>
        </p:txBody>
      </p:sp>
      <p:graphicFrame>
        <p:nvGraphicFramePr>
          <p:cNvPr id="8241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61797"/>
              </p:ext>
            </p:extLst>
          </p:nvPr>
        </p:nvGraphicFramePr>
        <p:xfrm>
          <a:off x="250825" y="908050"/>
          <a:ext cx="8424863" cy="5550243"/>
        </p:xfrm>
        <a:graphic>
          <a:graphicData uri="http://schemas.openxmlformats.org/drawingml/2006/table">
            <a:tbl>
              <a:tblPr/>
              <a:tblGrid>
                <a:gridCol w="1492250"/>
                <a:gridCol w="6932613"/>
              </a:tblGrid>
              <a:tr h="1071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 - Structure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How many stanzas?  How does the poem develop across each one?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Narrative perspective – 1</a:t>
                      </a:r>
                      <a:r>
                        <a:rPr kumimoji="0" lang="en-GB" alt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or 3</a:t>
                      </a:r>
                      <a:r>
                        <a:rPr kumimoji="0" lang="en-GB" alt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rd</a:t>
                      </a: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person? What is the rhyme and rhythm in the poem?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 - 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Describe in detail the subject of the poem. What is it about? How do you know?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 -I</a:t>
                      </a: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magery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Use of Simile, Metaphor and Personification. Also what other images are suggested to you?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93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 - </a:t>
                      </a:r>
                      <a:r>
                        <a:rPr kumimoji="0" lang="en-GB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Language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What examples of literary devices can you find? (repetition, emotive language, alliteration, word class analysis – (noun, adjective, adverb, verbs), directives, connotations of words or colours, sibilance, assonance.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60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Emotion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What emotions is the poet giving you? What tone or mood is there in each verse? Does it change? What does the mood tell you about how the poet felt?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http://www.blirk.net/wallpapers/1280x960/smile-wallpaper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6" y="47618"/>
            <a:ext cx="1080120" cy="80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lirk.net/wallpapers/1280x960/smile-wallpaper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385"/>
            <a:ext cx="1080120" cy="80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33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224136" y="-40543"/>
            <a:ext cx="6444208" cy="738188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latin typeface="Comic Sans MS" pitchFamily="66" charset="0"/>
              </a:rPr>
              <a:t>Poetry Analysis – Smile Method</a:t>
            </a:r>
          </a:p>
        </p:txBody>
      </p:sp>
      <p:graphicFrame>
        <p:nvGraphicFramePr>
          <p:cNvPr id="8241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45303"/>
              </p:ext>
            </p:extLst>
          </p:nvPr>
        </p:nvGraphicFramePr>
        <p:xfrm>
          <a:off x="7917" y="692697"/>
          <a:ext cx="9136083" cy="6120384"/>
        </p:xfrm>
        <a:graphic>
          <a:graphicData uri="http://schemas.openxmlformats.org/drawingml/2006/table">
            <a:tbl>
              <a:tblPr/>
              <a:tblGrid>
                <a:gridCol w="1359218"/>
                <a:gridCol w="7776865"/>
              </a:tblGrid>
              <a:tr h="17395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Structure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Stanzas = verses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Narrative voice = who is speaking in the poem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First person = I. Second person = you. Third person =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he,she,it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Rhyme = repetition of similar sounds. Rhythm = a pattern of stresses in the sounds of a poem. End-stopping – lines which end in punctuation. Caesura – punctuation in the middle of a line. Enjambment – lines that don’t have punctuation at the end of them.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Describe = to explain what you understand in the poem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73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Imagery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Simile = use like or as to compare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Metaphor = comparing something as if it is something  else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Personification = giving an object characteristics of a person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Imagery = painting a picture in the mind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009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Language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Repetition = repeating an idea, word or phrase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Emotive language which appeals to emotions or senses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Alliteration = repetition of the same sound at the start of words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Noun = name of something. Adjective = describing word. Adverb = how something is done. Verb = what is being done.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Directive = addressing the audience – we, you &amp; us. connotations of words or colours = the other things you associate with the word or colour.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Sibilance = repetition of </a:t>
                      </a:r>
                      <a:r>
                        <a:rPr kumimoji="0" lang="en-GB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sss</a:t>
                      </a: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sounds.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Assonance = rhyme of vowel sounds.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42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Emotion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Emotions = feelings. Tone = feelings shown in the poem through the way it is said.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http://www.blirk.net/wallpapers/1280x960/smile-wallpaper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6" y="-13707"/>
            <a:ext cx="1080120" cy="56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lirk.net/wallpapers/1280x960/smile-wallpaper-1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386"/>
            <a:ext cx="1080120" cy="49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5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409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Poetry Analysis – Smile Method</vt:lpstr>
      <vt:lpstr>Poetry Analysis – Smile Method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Analysis – Smile Method</dc:title>
  <dc:creator>Authorised User</dc:creator>
  <cp:lastModifiedBy>Susan Strachan</cp:lastModifiedBy>
  <cp:revision>3</cp:revision>
  <cp:lastPrinted>2015-11-17T17:12:33Z</cp:lastPrinted>
  <dcterms:created xsi:type="dcterms:W3CDTF">2013-09-13T08:32:28Z</dcterms:created>
  <dcterms:modified xsi:type="dcterms:W3CDTF">2016-08-01T17:46:04Z</dcterms:modified>
</cp:coreProperties>
</file>