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8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2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05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0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9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83E7-544B-4619-909D-A7F05A94A9DE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D4CC-3F79-4993-B0AF-8D3DFD30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44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img.docstoccdn.com/thumb/orig/335487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57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Strachan</dc:creator>
  <cp:lastModifiedBy>Susan Strachan</cp:lastModifiedBy>
  <cp:revision>1</cp:revision>
  <dcterms:created xsi:type="dcterms:W3CDTF">2016-07-03T13:15:47Z</dcterms:created>
  <dcterms:modified xsi:type="dcterms:W3CDTF">2016-07-03T13:16:22Z</dcterms:modified>
</cp:coreProperties>
</file>